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</p:sldIdLst>
  <p:sldSz cx="4572000" cy="2570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0738"/>
    <p:restoredTop sz="86395"/>
  </p:normalViewPr>
  <p:slideViewPr>
    <p:cSldViewPr snapToGrid="0" snapToObjects="1">
      <p:cViewPr varScale="1">
        <p:scale>
          <a:sx n="294" d="100"/>
          <a:sy n="294" d="100"/>
        </p:scale>
        <p:origin x="33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9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C3669-67DC-B944-91A5-D052112DA033}" type="datetimeFigureOut">
              <a:rPr lang="en-CN" smtClean="0"/>
              <a:t>2023/5/22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F8E2C-1522-6D4B-BFF4-3417A4FD59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10025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09582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33536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1616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32898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18347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50738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73966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3992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99888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32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9307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33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60946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48411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34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64428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35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48112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36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3708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37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0019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38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5619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39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86013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CN" dirty="0"/>
              <a:t>w</a:t>
            </a:r>
            <a:r>
              <a:rPr lang="en-US" altLang="zh-CN" dirty="0"/>
              <a:t>1,dw2,db</a:t>
            </a:r>
            <a:r>
              <a:rPr lang="zh-CN" altLang="en-US" dirty="0"/>
              <a:t>要同时计算，就是为了并行计算，如果</a:t>
            </a:r>
            <a:r>
              <a:rPr lang="en-US" altLang="zh-CN" dirty="0"/>
              <a:t>dw2</a:t>
            </a:r>
            <a:r>
              <a:rPr lang="zh-CN" altLang="en-US" dirty="0"/>
              <a:t>的计算使用</a:t>
            </a:r>
            <a:r>
              <a:rPr lang="en-US" altLang="zh-CN" dirty="0"/>
              <a:t>dw1</a:t>
            </a:r>
            <a:r>
              <a:rPr lang="zh-CN" altLang="en-US" dirty="0"/>
              <a:t>的结果，</a:t>
            </a:r>
            <a:r>
              <a:rPr lang="en-US" altLang="zh-CN" dirty="0" err="1"/>
              <a:t>db</a:t>
            </a:r>
            <a:r>
              <a:rPr lang="zh-CN" altLang="en-US" dirty="0"/>
              <a:t>的计算使用</a:t>
            </a:r>
            <a:r>
              <a:rPr lang="en-US" altLang="zh-CN" dirty="0"/>
              <a:t>dw1</a:t>
            </a:r>
            <a:r>
              <a:rPr lang="zh-CN" altLang="en-US" dirty="0"/>
              <a:t>和</a:t>
            </a:r>
            <a:r>
              <a:rPr lang="en-US" altLang="zh-CN" dirty="0"/>
              <a:t>dw2</a:t>
            </a:r>
            <a:r>
              <a:rPr lang="zh-CN" altLang="en-US" dirty="0"/>
              <a:t>的结果，那么就没有办法将这个</a:t>
            </a:r>
            <a:r>
              <a:rPr lang="en-US" altLang="zh-CN" dirty="0"/>
              <a:t>for</a:t>
            </a:r>
            <a:r>
              <a:rPr lang="zh-CN" altLang="en-US" dirty="0"/>
              <a:t>循环通过向量化的方法改写，就不能并行计算。</a:t>
            </a:r>
            <a:endParaRPr lang="en-CN" dirty="0"/>
          </a:p>
          <a:p>
            <a:r>
              <a:rPr lang="en-CN" dirty="0"/>
              <a:t>通过向量化</a:t>
            </a:r>
            <a:r>
              <a:rPr lang="zh-CN" altLang="en-US" dirty="0"/>
              <a:t>，实现梯度下降的一次迭代过程中不使用</a:t>
            </a:r>
            <a:r>
              <a:rPr lang="en-US" altLang="zh-CN" dirty="0"/>
              <a:t>for</a:t>
            </a:r>
            <a:r>
              <a:rPr lang="zh-CN" altLang="en-US" dirty="0"/>
              <a:t>循环，但是在迭代次数上，还是要使用循环顺序进行。</a:t>
            </a:r>
            <a:endParaRPr lang="en-US" altLang="zh-CN" dirty="0"/>
          </a:p>
          <a:p>
            <a:endParaRPr lang="en-US" altLang="zh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40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53788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41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47730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CN" dirty="0"/>
              <a:t>roadcasting机制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43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64687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明确指明shape</a:t>
            </a:r>
            <a:r>
              <a:rPr lang="zh-CN" altLang="en-US" dirty="0"/>
              <a:t>，不要用第一种写法</a:t>
            </a:r>
            <a:endParaRPr lang="en-US" altLang="zh-CN" dirty="0"/>
          </a:p>
          <a:p>
            <a:r>
              <a:rPr lang="zh-CN" altLang="en-US" dirty="0"/>
              <a:t>多多使用</a:t>
            </a:r>
            <a:r>
              <a:rPr lang="en-US" altLang="zh-CN" dirty="0"/>
              <a:t>reshape</a:t>
            </a:r>
            <a:r>
              <a:rPr lang="zh-CN" altLang="en-US" dirty="0"/>
              <a:t>确保维度正确，</a:t>
            </a:r>
            <a:r>
              <a:rPr lang="en-US" altLang="zh-CN" dirty="0"/>
              <a:t>reshape</a:t>
            </a:r>
            <a:r>
              <a:rPr lang="zh-CN" altLang="en-US" dirty="0"/>
              <a:t>是</a:t>
            </a:r>
            <a:r>
              <a:rPr lang="en-US" altLang="zh-CN" dirty="0"/>
              <a:t>O(1)</a:t>
            </a:r>
            <a:r>
              <a:rPr lang="zh-CN" altLang="en-US" dirty="0"/>
              <a:t>的算法</a:t>
            </a:r>
            <a:endParaRPr lang="en-US" altLang="zh-CN" dirty="0"/>
          </a:p>
          <a:p>
            <a:r>
              <a:rPr lang="zh-CN" altLang="en-US" dirty="0"/>
              <a:t>示例参考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notebook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47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9279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40768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75580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571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神经网络训练</a:t>
            </a:r>
            <a:r>
              <a:rPr lang="zh-CN" altLang="en-US" dirty="0"/>
              <a:t>，反向传播，梯度下降，偏微分，</a:t>
            </a:r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21939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25856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1347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F8E2C-1522-6D4B-BFF4-3417A4FD59FD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4991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1 slides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4 slid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4 slid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4 slid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5 slid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5 slid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5 slides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5 slides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5 slides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7 slid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7 slid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1 slid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7 slid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7 slide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7 slides_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9 slides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9 slid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9 slid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9 slide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9 slides_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9 slides_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11 slides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1 slid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11 slid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11 slid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11 slide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11 slides_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11 slides_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11 slides_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13 slides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13 slides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13 slid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13 slide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2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13 slides_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15 slides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15 slid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15 slid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15 slides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16 slid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16 slid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16 slid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2 slid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2 slides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2 slides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2 slides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1W2L03 notes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03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6653</TotalTime>
  <Words>158</Words>
  <Application>Microsoft Macintosh PowerPoint</Application>
  <PresentationFormat>Custom</PresentationFormat>
  <Paragraphs>36</Paragraphs>
  <Slides>47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Zhang, Hongchao</cp:lastModifiedBy>
  <cp:revision>5</cp:revision>
  <dcterms:created xsi:type="dcterms:W3CDTF">2013-01-27T09:14:16Z</dcterms:created>
  <dcterms:modified xsi:type="dcterms:W3CDTF">2023-05-22T06:28:46Z</dcterms:modified>
  <cp:category/>
</cp:coreProperties>
</file>